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58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16.w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1"/>
            <a:ext cx="7772400" cy="762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ThinkPro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0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Team View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Refresh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Data to  view team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status</a:t>
            </a: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Able to view current team status i.e.  Current activity, activity selected time, in and out time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9" t="13541" r="17962" b="16667"/>
          <a:stretch/>
        </p:blipFill>
        <p:spPr bwMode="auto">
          <a:xfrm>
            <a:off x="457200" y="1143000"/>
            <a:ext cx="4248150" cy="262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5448300" y="2216437"/>
            <a:ext cx="1295400" cy="838200"/>
          </a:xfrm>
          <a:prstGeom prst="wedgeRoundRectCallout">
            <a:avLst>
              <a:gd name="adj1" fmla="val -277851"/>
              <a:gd name="adj2" fmla="val -45930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Refresh Data to  view team status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t="17102" r="18079" b="17200"/>
          <a:stretch/>
        </p:blipFill>
        <p:spPr bwMode="auto">
          <a:xfrm>
            <a:off x="311151" y="1319324"/>
            <a:ext cx="3879849" cy="271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Utilization Reports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Admin can view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Utilization report Activity wise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Can view available FTE Vs Utilized FTE Date Wise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 action="ppaction://hlinksldjump"/>
              </a:rPr>
              <a:t>Home</a:t>
            </a:r>
            <a:endParaRPr lang="en-IN" sz="10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895600" y="3352800"/>
            <a:ext cx="1295400" cy="838200"/>
          </a:xfrm>
          <a:prstGeom prst="wedgeRoundRectCallout">
            <a:avLst>
              <a:gd name="adj1" fmla="val -157194"/>
              <a:gd name="adj2" fmla="val -17024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Utilization report Activity wise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5" t="13954" r="18243" b="17296"/>
          <a:stretch/>
        </p:blipFill>
        <p:spPr bwMode="auto">
          <a:xfrm>
            <a:off x="4191000" y="1319324"/>
            <a:ext cx="4531004" cy="275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6477000" y="4038600"/>
            <a:ext cx="1295400" cy="838200"/>
          </a:xfrm>
          <a:prstGeom prst="wedgeRoundRectCallout">
            <a:avLst>
              <a:gd name="adj1" fmla="val -133391"/>
              <a:gd name="adj2" fmla="val -24635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Can view available FTE Vs Utilized FTE Date Wise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3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Capacity Planning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13081" r="18489" b="17006"/>
          <a:stretch/>
        </p:blipFill>
        <p:spPr bwMode="auto">
          <a:xfrm>
            <a:off x="35442" y="990600"/>
            <a:ext cx="4479694" cy="27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2080436" y="4038600"/>
            <a:ext cx="2262963" cy="1600200"/>
          </a:xfrm>
          <a:prstGeom prst="wedgeRoundRectCallout">
            <a:avLst>
              <a:gd name="adj1" fmla="val -26067"/>
              <a:gd name="adj2" fmla="val -176947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Can forecast efforts in term of volume and time and compare Forecasted time vs utilization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12936" r="18652" b="17151"/>
          <a:stretch/>
        </p:blipFill>
        <p:spPr bwMode="auto">
          <a:xfrm>
            <a:off x="4680279" y="990599"/>
            <a:ext cx="4006521" cy="279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181600" y="2057400"/>
            <a:ext cx="2286000" cy="330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9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Daily, Weekly, Monthly KPI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r>
              <a:rPr lang="en-US" sz="1200" dirty="0" smtClean="0"/>
              <a:t>KPI Example Attached</a:t>
            </a:r>
            <a:endParaRPr lang="en-US" sz="1200" dirty="0"/>
          </a:p>
          <a:p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 action="ppaction://hlinksldjump"/>
              </a:rPr>
              <a:t>Home</a:t>
            </a:r>
            <a:endParaRPr lang="en-IN" sz="1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468892"/>
              </p:ext>
            </p:extLst>
          </p:nvPr>
        </p:nvGraphicFramePr>
        <p:xfrm>
          <a:off x="4114799" y="3043238"/>
          <a:ext cx="1360311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Worksheet" showAsIcon="1" r:id="rId4" imgW="914400" imgH="771480" progId="Excel.Sheet.12">
                  <p:embed/>
                </p:oleObj>
              </mc:Choice>
              <mc:Fallback>
                <p:oleObj name="Worksheet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799" y="3043238"/>
                        <a:ext cx="1360311" cy="114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78864"/>
              </p:ext>
            </p:extLst>
          </p:nvPr>
        </p:nvGraphicFramePr>
        <p:xfrm>
          <a:off x="2286000" y="3124200"/>
          <a:ext cx="144497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Worksheet" showAsIcon="1" r:id="rId6" imgW="914400" imgH="771480" progId="Excel.Sheet.12">
                  <p:embed/>
                </p:oleObj>
              </mc:Choice>
              <mc:Fallback>
                <p:oleObj name="Worksheet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0" y="3124200"/>
                        <a:ext cx="1444978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2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1- Registration </a:t>
            </a:r>
            <a:r>
              <a:rPr lang="en-US" dirty="0"/>
              <a:t>&amp; </a:t>
            </a:r>
            <a:r>
              <a:rPr lang="en-US" dirty="0" smtClean="0"/>
              <a:t>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lvl="8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000" dirty="0" smtClean="0"/>
              <a:t>1)</a:t>
            </a:r>
            <a:r>
              <a:rPr lang="en-US" sz="1000" u="sng" dirty="0" smtClean="0"/>
              <a:t>LOGIN:- </a:t>
            </a:r>
            <a:r>
              <a:rPr lang="en-US" sz="1000" dirty="0" smtClean="0"/>
              <a:t>On Login Click it will search to master database of provided Empl-ID and Password, </a:t>
            </a:r>
          </a:p>
          <a:p>
            <a:pPr marL="0" indent="0">
              <a:buNone/>
            </a:pPr>
            <a:r>
              <a:rPr lang="en-US" sz="1000" dirty="0" smtClean="0"/>
              <a:t>if ID and Password found and matches the it will  fetch  user details  like  Project, Process, </a:t>
            </a:r>
          </a:p>
          <a:p>
            <a:pPr marL="0" indent="0">
              <a:buNone/>
            </a:pPr>
            <a:r>
              <a:rPr lang="en-US" sz="1000" dirty="0" smtClean="0"/>
              <a:t>Sub Process  and Load Home Screen with details Else will show Error-</a:t>
            </a:r>
            <a:r>
              <a:rPr lang="en-IN" sz="1000" dirty="0"/>
              <a:t> </a:t>
            </a:r>
            <a:endParaRPr lang="en-IN" sz="1000" dirty="0" smtClean="0"/>
          </a:p>
          <a:p>
            <a:pPr marL="0" indent="0">
              <a:buNone/>
            </a:pPr>
            <a:r>
              <a:rPr lang="en-IN" sz="1000" dirty="0"/>
              <a:t>	</a:t>
            </a:r>
            <a:endParaRPr lang="en-IN" sz="1000" dirty="0" smtClean="0"/>
          </a:p>
          <a:p>
            <a:r>
              <a:rPr lang="en-IN" sz="1000" dirty="0" smtClean="0"/>
              <a:t> Function </a:t>
            </a:r>
            <a:r>
              <a:rPr lang="en-IN" sz="1000" dirty="0"/>
              <a:t>Login()</a:t>
            </a:r>
            <a:endParaRPr lang="en-US" sz="1000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000" dirty="0" smtClean="0"/>
              <a:t>2)</a:t>
            </a:r>
            <a:r>
              <a:rPr lang="en-US" sz="1000" u="sng" dirty="0" smtClean="0"/>
              <a:t>CREATE ACCOUNT:-</a:t>
            </a:r>
            <a:r>
              <a:rPr lang="en-US" sz="1000" dirty="0" smtClean="0"/>
              <a:t> It will first search weather the details is  available  or Not. </a:t>
            </a:r>
          </a:p>
          <a:p>
            <a:pPr marL="0" indent="0">
              <a:buNone/>
            </a:pPr>
            <a:r>
              <a:rPr lang="en-US" sz="1000" dirty="0" smtClean="0"/>
              <a:t>If not available then will add the records.</a:t>
            </a:r>
            <a:endParaRPr lang="en-US" sz="1000" u="sng" dirty="0" smtClean="0"/>
          </a:p>
          <a:p>
            <a:r>
              <a:rPr lang="en-IN" sz="1000" dirty="0" smtClean="0"/>
              <a:t>Function  </a:t>
            </a:r>
            <a:r>
              <a:rPr lang="en-IN" sz="1000" dirty="0" err="1" smtClean="0"/>
              <a:t>IDCheck</a:t>
            </a:r>
            <a:r>
              <a:rPr lang="en-IN" sz="1000" dirty="0" smtClean="0"/>
              <a:t>()----It will check whether entered ID is available in database or not.</a:t>
            </a:r>
            <a:endParaRPr lang="en-US" sz="1000" u="sng" dirty="0"/>
          </a:p>
          <a:p>
            <a:r>
              <a:rPr lang="en-IN" sz="1000" dirty="0" smtClean="0"/>
              <a:t>Function </a:t>
            </a:r>
            <a:r>
              <a:rPr lang="en-IN" sz="1000" dirty="0" err="1" smtClean="0"/>
              <a:t>Registerme</a:t>
            </a:r>
            <a:r>
              <a:rPr lang="en-IN" sz="1000" dirty="0" smtClean="0"/>
              <a:t>()---It will register the use and save entered records to the database.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smtClean="0"/>
              <a:t>3)</a:t>
            </a:r>
            <a:r>
              <a:rPr lang="en-US" sz="1000" u="sng" dirty="0" smtClean="0"/>
              <a:t>REGISTRATION:-</a:t>
            </a:r>
            <a:r>
              <a:rPr lang="en-US" sz="1000" dirty="0" smtClean="0"/>
              <a:t> On Registration  it will  Create a default Profile with registered Process and Sub Process</a:t>
            </a:r>
          </a:p>
          <a:p>
            <a:pPr marL="0" indent="0">
              <a:buNone/>
            </a:pPr>
            <a:r>
              <a:rPr lang="en-IN" sz="1000" dirty="0" smtClean="0"/>
              <a:t>	</a:t>
            </a:r>
          </a:p>
          <a:p>
            <a:r>
              <a:rPr lang="en-IN" sz="1000" dirty="0" smtClean="0"/>
              <a:t>Function </a:t>
            </a:r>
            <a:r>
              <a:rPr lang="en-IN" sz="1000" dirty="0" err="1"/>
              <a:t>DefaultProfileCreation</a:t>
            </a:r>
            <a:r>
              <a:rPr lang="en-IN" sz="1000" dirty="0"/>
              <a:t>()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3" t="35769" r="37182" b="39423"/>
          <a:stretch/>
        </p:blipFill>
        <p:spPr bwMode="auto">
          <a:xfrm>
            <a:off x="685800" y="1143000"/>
            <a:ext cx="3334043" cy="1643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t="14193" r="39971" b="18360"/>
          <a:stretch/>
        </p:blipFill>
        <p:spPr bwMode="auto">
          <a:xfrm>
            <a:off x="6324600" y="1095375"/>
            <a:ext cx="2209800" cy="413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1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Home Screen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91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1000" u="sng" dirty="0" smtClean="0"/>
          </a:p>
          <a:p>
            <a:pPr marL="0" indent="0">
              <a:buNone/>
            </a:pPr>
            <a:endParaRPr lang="en-US" sz="1000" u="sng" dirty="0"/>
          </a:p>
          <a:p>
            <a:pPr marL="0" indent="0">
              <a:buNone/>
            </a:pPr>
            <a:endParaRPr lang="en-US" sz="1000" u="sng" dirty="0" smtClean="0"/>
          </a:p>
          <a:p>
            <a:pPr marL="0" indent="0">
              <a:buNone/>
            </a:pPr>
            <a:endParaRPr lang="en-US" sz="1000" u="sng" dirty="0"/>
          </a:p>
          <a:p>
            <a:pPr marL="0" indent="0">
              <a:buNone/>
            </a:pPr>
            <a:endParaRPr lang="en-US" sz="1000" u="sng" dirty="0" smtClean="0"/>
          </a:p>
          <a:p>
            <a:pPr marL="0" indent="0">
              <a:buNone/>
            </a:pPr>
            <a:r>
              <a:rPr lang="en-US" sz="1000" u="sng" dirty="0" smtClean="0"/>
              <a:t>Home Screen Load</a:t>
            </a:r>
            <a:endParaRPr lang="en-US" sz="1000" u="sng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1000" b="1" u="sng" dirty="0" smtClean="0"/>
              <a:t>Events</a:t>
            </a:r>
          </a:p>
          <a:p>
            <a:pPr marL="0" indent="0">
              <a:buNone/>
            </a:pPr>
            <a:r>
              <a:rPr lang="en-US" sz="1000" dirty="0" smtClean="0"/>
              <a:t>1) LOAD TIMER</a:t>
            </a:r>
          </a:p>
          <a:p>
            <a:r>
              <a:rPr lang="en-IN" sz="1000" dirty="0" err="1" smtClean="0"/>
              <a:t>FillMyProfile</a:t>
            </a:r>
            <a:r>
              <a:rPr lang="en-IN" sz="1000" dirty="0" smtClean="0"/>
              <a:t>()------It will Load Default user profile</a:t>
            </a:r>
          </a:p>
          <a:p>
            <a:r>
              <a:rPr lang="en-IN" sz="1000" dirty="0" err="1" smtClean="0"/>
              <a:t>ProfilepicLoad</a:t>
            </a:r>
            <a:r>
              <a:rPr lang="en-IN" sz="1000" dirty="0" smtClean="0"/>
              <a:t>()----It  will Load User Profile Pic</a:t>
            </a:r>
          </a:p>
          <a:p>
            <a:r>
              <a:rPr lang="en-IN" sz="1000" dirty="0" err="1" smtClean="0"/>
              <a:t>DBpath</a:t>
            </a:r>
            <a:r>
              <a:rPr lang="en-IN" sz="1000" dirty="0" smtClean="0"/>
              <a:t>()------------It will Load  Process Data base path</a:t>
            </a:r>
          </a:p>
          <a:p>
            <a:r>
              <a:rPr lang="en-IN" sz="1000" dirty="0" smtClean="0"/>
              <a:t>Login()-----------------will  log login time.</a:t>
            </a:r>
          </a:p>
          <a:p>
            <a:r>
              <a:rPr lang="en-IN" sz="1000" dirty="0" err="1" smtClean="0"/>
              <a:t>AccountType</a:t>
            </a:r>
            <a:r>
              <a:rPr lang="en-IN" sz="1000" dirty="0" smtClean="0"/>
              <a:t>()---------It will load account type access rights</a:t>
            </a:r>
          </a:p>
          <a:p>
            <a:r>
              <a:rPr lang="en-IN" sz="1000" dirty="0" err="1" smtClean="0"/>
              <a:t>AccessRightsCheck</a:t>
            </a:r>
            <a:r>
              <a:rPr lang="en-IN" sz="1000" dirty="0" smtClean="0"/>
              <a:t>() ---IT will provide access rights as per account type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sz="1000" dirty="0" smtClean="0"/>
              <a:t>2) </a:t>
            </a:r>
            <a:r>
              <a:rPr lang="en-US" sz="1000" dirty="0" err="1" smtClean="0"/>
              <a:t>Msg</a:t>
            </a:r>
            <a:r>
              <a:rPr lang="en-US" sz="1000" dirty="0" smtClean="0"/>
              <a:t> Timer</a:t>
            </a:r>
          </a:p>
          <a:p>
            <a:r>
              <a:rPr lang="en-IN" sz="1000" dirty="0" err="1"/>
              <a:t>UnreadMsg</a:t>
            </a:r>
            <a:r>
              <a:rPr lang="en-IN" sz="1000" dirty="0" smtClean="0"/>
              <a:t>()------IT will fetch all the unread messages and show popup notification for unread message.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 smtClean="0"/>
              <a:t>3) </a:t>
            </a:r>
            <a:r>
              <a:rPr lang="en-US" sz="1000" dirty="0" err="1" smtClean="0"/>
              <a:t>LockTimer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It </a:t>
            </a:r>
            <a:r>
              <a:rPr lang="en-US" sz="1000" dirty="0" err="1" smtClean="0"/>
              <a:t>wil</a:t>
            </a:r>
            <a:r>
              <a:rPr lang="en-US" sz="1000" dirty="0" smtClean="0"/>
              <a:t> </a:t>
            </a:r>
            <a:r>
              <a:rPr lang="en-US" sz="1000" dirty="0" err="1" smtClean="0"/>
              <a:t>continuesly</a:t>
            </a:r>
            <a:r>
              <a:rPr lang="en-US" sz="1000" dirty="0" smtClean="0"/>
              <a:t> check for pc lock/unlock status</a:t>
            </a:r>
            <a:endParaRPr lang="en-US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7" t="15625" r="19180" b="19792"/>
          <a:stretch/>
        </p:blipFill>
        <p:spPr bwMode="auto">
          <a:xfrm>
            <a:off x="1009649" y="914400"/>
            <a:ext cx="5772149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ular Callout 4"/>
          <p:cNvSpPr/>
          <p:nvPr/>
        </p:nvSpPr>
        <p:spPr>
          <a:xfrm>
            <a:off x="76200" y="1828800"/>
            <a:ext cx="1066800" cy="838200"/>
          </a:xfrm>
          <a:prstGeom prst="wedgeRoundRectCallout">
            <a:avLst>
              <a:gd name="adj1" fmla="val 49703"/>
              <a:gd name="adj2" fmla="val -12727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hlinkClick r:id="rId3" action="ppaction://hlinksldjump"/>
              </a:rPr>
              <a:t>My Profile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600200" y="2400300"/>
            <a:ext cx="1295400" cy="838200"/>
          </a:xfrm>
          <a:prstGeom prst="wedgeRoundRectCallout">
            <a:avLst>
              <a:gd name="adj1" fmla="val -72618"/>
              <a:gd name="adj2" fmla="val -200000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hlinkClick r:id="rId4" action="ppaction://hlinksldjump"/>
              </a:rPr>
              <a:t>TimeView(T&amp;M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4" action="ppaction://hlinksldjump"/>
              </a:rPr>
              <a:t>)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581400" y="2400300"/>
            <a:ext cx="1295400" cy="838200"/>
          </a:xfrm>
          <a:prstGeom prst="wedgeRoundRectCallout">
            <a:avLst>
              <a:gd name="adj1" fmla="val -195412"/>
              <a:gd name="adj2" fmla="val -200000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hlinkClick r:id="rId5" action="ppaction://hlinksldjump"/>
              </a:rPr>
              <a:t>Leave Management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ounded Rectangular Callout 7">
            <a:hlinkClick r:id="rId6" action="ppaction://hlinksldjump"/>
          </p:cNvPr>
          <p:cNvSpPr/>
          <p:nvPr/>
        </p:nvSpPr>
        <p:spPr>
          <a:xfrm>
            <a:off x="5181600" y="1676400"/>
            <a:ext cx="1295400" cy="838200"/>
          </a:xfrm>
          <a:prstGeom prst="wedgeRoundRectCallout">
            <a:avLst>
              <a:gd name="adj1" fmla="val -311588"/>
              <a:gd name="adj2" fmla="val -13636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hlinkClick r:id="rId6" action="ppaction://hlinksldjump"/>
              </a:rPr>
              <a:t>TimeView</a:t>
            </a:r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  <a:hlinkClick r:id="rId6" action="ppaction://hlinksldjump"/>
              </a:rPr>
              <a:t> Management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0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My Profile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 smtClean="0"/>
              <a:t>User needs to fill all the details related to process.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 smtClean="0"/>
              <a:t>1) My Profile:- User can create up to 3 profile as  depending  upon cress process utilization .</a:t>
            </a:r>
            <a:endParaRPr lang="en-US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4" t="15755" r="23646" b="19270"/>
          <a:stretch/>
        </p:blipFill>
        <p:spPr bwMode="auto">
          <a:xfrm>
            <a:off x="457200" y="914401"/>
            <a:ext cx="3638664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t="14584" r="23572" b="18620"/>
          <a:stretch/>
        </p:blipFill>
        <p:spPr bwMode="auto">
          <a:xfrm>
            <a:off x="4267200" y="882070"/>
            <a:ext cx="3581400" cy="215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16570" y="21194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4" action="ppaction://hlinksldjump"/>
              </a:rPr>
              <a:t>Home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878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4" t="15755" r="18741" b="19531"/>
          <a:stretch/>
        </p:blipFill>
        <p:spPr bwMode="auto">
          <a:xfrm>
            <a:off x="1371599" y="762000"/>
            <a:ext cx="5818831" cy="339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Time View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7735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1000" dirty="0" smtClean="0"/>
              <a:t>User needs to select Activity, Sub Activity and Task  as per requirement  and double selected task to start activity time.</a:t>
            </a:r>
            <a:endParaRPr lang="en-US" sz="1000" dirty="0"/>
          </a:p>
          <a:p>
            <a:r>
              <a:rPr lang="en-US" sz="1000" dirty="0" smtClean="0"/>
              <a:t>User can click on time details group to view /Edit previous 7 day activities, Item Count and comments.</a:t>
            </a:r>
          </a:p>
          <a:p>
            <a:r>
              <a:rPr lang="en-US" sz="1000" dirty="0" smtClean="0"/>
              <a:t>Activity details group will display Current Activity time, PC Lock time in current activity, and Break timings.</a:t>
            </a:r>
            <a:endParaRPr lang="en-US" sz="1000" dirty="0"/>
          </a:p>
          <a:p>
            <a:pPr marL="0" indent="0">
              <a:buNone/>
            </a:pPr>
            <a:r>
              <a:rPr lang="en-US" sz="1000" b="1" u="sng" dirty="0" smtClean="0"/>
              <a:t>Events</a:t>
            </a:r>
          </a:p>
          <a:p>
            <a:r>
              <a:rPr lang="en-US" sz="1000" dirty="0" err="1" smtClean="0"/>
              <a:t>BreakTimer</a:t>
            </a:r>
            <a:r>
              <a:rPr lang="en-US" sz="1000" dirty="0" smtClean="0"/>
              <a:t>:- It will Log the time if Break is selected or PC is Locked.</a:t>
            </a:r>
          </a:p>
          <a:p>
            <a:r>
              <a:rPr lang="en-US" sz="1000" dirty="0" err="1" smtClean="0"/>
              <a:t>TmrCurrentAct</a:t>
            </a:r>
            <a:r>
              <a:rPr lang="en-US" sz="1000" dirty="0" smtClean="0"/>
              <a:t>:- It will log time of current activity.</a:t>
            </a:r>
          </a:p>
          <a:p>
            <a:pPr marL="0" indent="0">
              <a:buNone/>
            </a:pPr>
            <a:r>
              <a:rPr lang="en-US" sz="1000" b="1" u="sng" dirty="0" smtClean="0"/>
              <a:t>Functions</a:t>
            </a:r>
          </a:p>
          <a:p>
            <a:r>
              <a:rPr lang="en-IN" sz="1000" dirty="0" err="1" smtClean="0"/>
              <a:t>FillActivity</a:t>
            </a:r>
            <a:r>
              <a:rPr lang="en-IN" sz="1000" dirty="0" smtClean="0"/>
              <a:t>()---------Load Activities on </a:t>
            </a:r>
            <a:r>
              <a:rPr lang="en-IN" sz="1000" dirty="0" err="1" smtClean="0"/>
              <a:t>startup</a:t>
            </a:r>
            <a:endParaRPr lang="en-IN" sz="1000" dirty="0" smtClean="0"/>
          </a:p>
          <a:p>
            <a:r>
              <a:rPr lang="en-IN" sz="1000" dirty="0" err="1" smtClean="0"/>
              <a:t>GetProfilePic</a:t>
            </a:r>
            <a:r>
              <a:rPr lang="en-IN" sz="1000" dirty="0" smtClean="0"/>
              <a:t>()------Load Profile Picture</a:t>
            </a:r>
            <a:endParaRPr lang="en-IN" sz="1000" dirty="0"/>
          </a:p>
          <a:p>
            <a:r>
              <a:rPr lang="en-IN" sz="1000" dirty="0" err="1" smtClean="0"/>
              <a:t>TimeDetails</a:t>
            </a:r>
            <a:r>
              <a:rPr lang="en-IN" sz="1000" dirty="0" smtClean="0"/>
              <a:t>() &amp; </a:t>
            </a:r>
            <a:r>
              <a:rPr lang="en-IN" sz="1000" dirty="0" err="1"/>
              <a:t>TimeGroupFill</a:t>
            </a:r>
            <a:r>
              <a:rPr lang="en-IN" sz="1000" dirty="0" smtClean="0"/>
              <a:t>()--------Load time details of last seven days  I Time details Group box.</a:t>
            </a:r>
            <a:endParaRPr lang="en-IN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8534400" y="38814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 action="ppaction://hlinksldjump"/>
              </a:rPr>
              <a:t>Home</a:t>
            </a:r>
            <a:endParaRPr lang="en-IN" sz="10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76200" y="1752600"/>
            <a:ext cx="1028700" cy="680897"/>
          </a:xfrm>
          <a:prstGeom prst="wedgeRoundRectCallout">
            <a:avLst>
              <a:gd name="adj1" fmla="val 91667"/>
              <a:gd name="adj2" fmla="val -17046"/>
              <a:gd name="adj3" fmla="val 166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Activity Selection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7467600" y="1628494"/>
            <a:ext cx="1219200" cy="1610006"/>
          </a:xfrm>
          <a:prstGeom prst="wedgeRoundRectCallout">
            <a:avLst>
              <a:gd name="adj1" fmla="val -114287"/>
              <a:gd name="adj2" fmla="val -17198"/>
              <a:gd name="adj3" fmla="val 166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  <a:hlinkClick r:id="rId4" action="ppaction://hlinksldjump"/>
              </a:rPr>
              <a:t>Last seven days data, user can edit Activity(in case of wrong head was selected, can update item count and comments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76200" y="3581400"/>
            <a:ext cx="1066800" cy="609600"/>
          </a:xfrm>
          <a:prstGeom prst="wedgeRoundRectCallout">
            <a:avLst>
              <a:gd name="adj1" fmla="val 85417"/>
              <a:gd name="adj2" fmla="val 37499"/>
              <a:gd name="adj3" fmla="val 166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Current Activity Ticker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76200" y="2466425"/>
            <a:ext cx="1066800" cy="1059863"/>
          </a:xfrm>
          <a:prstGeom prst="wedgeRoundRectCallout">
            <a:avLst>
              <a:gd name="adj1" fmla="val 325596"/>
              <a:gd name="adj2" fmla="val 16287"/>
              <a:gd name="adj3" fmla="val 166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Error msg. incase no comments for Indirect and TCS Internal activities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7543800" y="3429000"/>
            <a:ext cx="1066800" cy="1059863"/>
          </a:xfrm>
          <a:prstGeom prst="wedgeRoundRectCallout">
            <a:avLst>
              <a:gd name="adj1" fmla="val -473511"/>
              <a:gd name="adj2" fmla="val -108632"/>
              <a:gd name="adj3" fmla="val 16667"/>
            </a:avLst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Volume or ID is mandatory in case of UPD is defined 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for activity</a:t>
            </a:r>
            <a:endParaRPr lang="en-IN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1000" dirty="0" smtClean="0"/>
              <a:t>User Can Edit Activity, Volume, </a:t>
            </a:r>
            <a:r>
              <a:rPr lang="en-US" sz="1000" dirty="0" err="1" smtClean="0"/>
              <a:t>ActID</a:t>
            </a:r>
            <a:r>
              <a:rPr lang="en-US" sz="1000" dirty="0" smtClean="0"/>
              <a:t>., Comment in case of wrong activity head is selected.(Start time, End time and Total item is not editable).</a:t>
            </a:r>
          </a:p>
          <a:p>
            <a:r>
              <a:rPr lang="en-US" sz="1000" dirty="0" smtClean="0"/>
              <a:t>Users can see their break details and PC lock Time during Activity.</a:t>
            </a:r>
            <a:endParaRPr lang="en-IN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8077200" y="161211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t="12890" r="18155" b="16797"/>
          <a:stretch/>
        </p:blipFill>
        <p:spPr bwMode="auto">
          <a:xfrm>
            <a:off x="1371600" y="1546167"/>
            <a:ext cx="5838407" cy="33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524000" y="3810000"/>
            <a:ext cx="3048000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8587357" y="15240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4" action="ppaction://hlinksldjump"/>
              </a:rPr>
              <a:t>Back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138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Leave Management-Apply Leave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1000" dirty="0" smtClean="0"/>
              <a:t>User Can Apply leave  by selecting start date and end date, select Leave Type and apply leave.</a:t>
            </a:r>
          </a:p>
          <a:p>
            <a:r>
              <a:rPr lang="en-US" sz="1000" dirty="0" smtClean="0"/>
              <a:t>User can see all the applied leave and  Leaves pending for approval.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15755" r="18375" b="11718"/>
          <a:stretch/>
        </p:blipFill>
        <p:spPr bwMode="auto">
          <a:xfrm>
            <a:off x="457200" y="838200"/>
            <a:ext cx="4305300" cy="2775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ular Callout 8"/>
          <p:cNvSpPr/>
          <p:nvPr/>
        </p:nvSpPr>
        <p:spPr>
          <a:xfrm>
            <a:off x="5334000" y="1066800"/>
            <a:ext cx="1295400" cy="838200"/>
          </a:xfrm>
          <a:prstGeom prst="wedgeRoundRectCallout">
            <a:avLst>
              <a:gd name="adj1" fmla="val -385118"/>
              <a:gd name="adj2" fmla="val -23864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Select Start and End Date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448300" y="2216437"/>
            <a:ext cx="1295400" cy="838200"/>
          </a:xfrm>
          <a:prstGeom prst="wedgeRoundRectCallout">
            <a:avLst>
              <a:gd name="adj1" fmla="val -312324"/>
              <a:gd name="adj2" fmla="val 56818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Select Leave Type</a:t>
            </a:r>
            <a:endParaRPr lang="en-IN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Leave Management-Leave Approval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1000" dirty="0" smtClean="0"/>
              <a:t>Supervisor can approve leave or reject leave</a:t>
            </a:r>
          </a:p>
          <a:p>
            <a:r>
              <a:rPr lang="en-US" sz="1000" dirty="0" smtClean="0"/>
              <a:t>On approving leave the it will get added under leave head in timesheet.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2" t="13411" r="18082" b="16797"/>
          <a:stretch/>
        </p:blipFill>
        <p:spPr bwMode="auto">
          <a:xfrm>
            <a:off x="914400" y="914400"/>
            <a:ext cx="5638800" cy="347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38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TimeView</a:t>
            </a:r>
            <a:r>
              <a:rPr lang="en-US" sz="2800" dirty="0" smtClean="0"/>
              <a:t> Management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1000" dirty="0" smtClean="0"/>
              <a:t>Select Date and Process to extract the KPI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23098" y="21097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 action="ppaction://hlinksldjump"/>
              </a:rPr>
              <a:t>Home</a:t>
            </a:r>
            <a:endParaRPr lang="en-IN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12760" r="18108" b="17058"/>
          <a:stretch/>
        </p:blipFill>
        <p:spPr bwMode="auto">
          <a:xfrm>
            <a:off x="762000" y="904876"/>
            <a:ext cx="5029200" cy="313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8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586</Words>
  <Application>Microsoft Office PowerPoint</Application>
  <PresentationFormat>On-screen Show (4:3)</PresentationFormat>
  <Paragraphs>184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Worksheet</vt:lpstr>
      <vt:lpstr>ThinkPro</vt:lpstr>
      <vt:lpstr>1- Registration &amp; Login</vt:lpstr>
      <vt:lpstr>Home Screen</vt:lpstr>
      <vt:lpstr>My Profile</vt:lpstr>
      <vt:lpstr>Time View</vt:lpstr>
      <vt:lpstr>Time Summary</vt:lpstr>
      <vt:lpstr>Leave Management-Apply Leave</vt:lpstr>
      <vt:lpstr>Leave Management-Leave Approval</vt:lpstr>
      <vt:lpstr>TimeView Management</vt:lpstr>
      <vt:lpstr>Team View</vt:lpstr>
      <vt:lpstr>Utilization Reports</vt:lpstr>
      <vt:lpstr>Capacity Planning</vt:lpstr>
      <vt:lpstr>Daily, Weekly, Monthly KPI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ThinkPro</dc:title>
  <dc:creator>Singh, Jaideep</dc:creator>
  <cp:lastModifiedBy>Note</cp:lastModifiedBy>
  <cp:revision>66</cp:revision>
  <dcterms:created xsi:type="dcterms:W3CDTF">2006-08-16T00:00:00Z</dcterms:created>
  <dcterms:modified xsi:type="dcterms:W3CDTF">2017-01-23T13:16:12Z</dcterms:modified>
</cp:coreProperties>
</file>